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2/13/2012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2/13/2012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2/13/2012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2/13/2012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2/13/2012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00D5-CC8D-4A60-9B92-578DA336938E}" type="datetimeFigureOut">
              <a:rPr lang="en-US" smtClean="0"/>
              <a:t>2/13/2012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CD400D5-CC8D-4A60-9B92-578DA336938E}" type="datetimeFigureOut">
              <a:rPr lang="en-US" smtClean="0"/>
              <a:t>2/13/2012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F566ABC-388A-4FB1-8E60-35CC42AE71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Woodland School District</a:t>
            </a:r>
            <a:br>
              <a:rPr lang="en-US" dirty="0" smtClean="0"/>
            </a:br>
            <a:r>
              <a:rPr lang="en-US" sz="4000" dirty="0" smtClean="0"/>
              <a:t>College, Career, and Technical Education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CCTE</a:t>
            </a:r>
          </a:p>
          <a:p>
            <a:r>
              <a:rPr lang="en-US" dirty="0" smtClean="0"/>
              <a:t>Where Community and Learning Connect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52401"/>
            <a:ext cx="2590800" cy="19431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/>
              <a:t>Early Childhood Education (FASCE Pathway)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dirty="0" smtClean="0"/>
              <a:t>Family, Career, and  Community Leaders of America (FCCLA) CTSO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71600"/>
            <a:ext cx="2717800" cy="2038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962400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9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28832" y="55605"/>
            <a:ext cx="2637367" cy="19780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Creative Chef I &amp; II (FASCE Pathway)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Skills USA CTSO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62200"/>
            <a:ext cx="17145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84" y="3886200"/>
            <a:ext cx="2895600" cy="21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2400"/>
            <a:ext cx="2946400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76" y="4648200"/>
            <a:ext cx="2321697" cy="17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76200" y="152400"/>
            <a:ext cx="2637367" cy="19780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Business and Marketing Pathway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 smtClean="0"/>
              <a:t>Future Business Leaders of America (FBLA) CTSO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14400"/>
            <a:ext cx="2925462" cy="1950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48232"/>
            <a:ext cx="26289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3137930" y="5015470"/>
            <a:ext cx="2203622" cy="1469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4953000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Tech Prep Courses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WHS CTE Course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Computer Applications</a:t>
            </a:r>
          </a:p>
          <a:p>
            <a:r>
              <a:rPr lang="en-US" dirty="0" smtClean="0"/>
              <a:t>Computer Applications</a:t>
            </a:r>
          </a:p>
          <a:p>
            <a:r>
              <a:rPr lang="en-US" dirty="0" smtClean="0"/>
              <a:t>Web Design</a:t>
            </a:r>
          </a:p>
          <a:p>
            <a:r>
              <a:rPr lang="en-US" dirty="0" smtClean="0"/>
              <a:t>Entrepreneurship	</a:t>
            </a:r>
          </a:p>
          <a:p>
            <a:r>
              <a:rPr lang="en-US" dirty="0" smtClean="0"/>
              <a:t>Beginning Metallurgy</a:t>
            </a:r>
          </a:p>
          <a:p>
            <a:r>
              <a:rPr lang="en-US" dirty="0" smtClean="0"/>
              <a:t>Advanced Metallurgy</a:t>
            </a:r>
          </a:p>
          <a:p>
            <a:r>
              <a:rPr lang="en-US" dirty="0" smtClean="0"/>
              <a:t>Beginning Mechanics</a:t>
            </a:r>
          </a:p>
          <a:p>
            <a:r>
              <a:rPr lang="en-US" dirty="0" smtClean="0"/>
              <a:t>Advanced Mechanics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Intro. to Business Tech.</a:t>
            </a:r>
          </a:p>
          <a:p>
            <a:r>
              <a:rPr lang="en-US" dirty="0" smtClean="0"/>
              <a:t>Web Design</a:t>
            </a:r>
          </a:p>
          <a:p>
            <a:r>
              <a:rPr lang="en-US" dirty="0" smtClean="0"/>
              <a:t>Entrepreneurship</a:t>
            </a:r>
          </a:p>
          <a:p>
            <a:r>
              <a:rPr lang="en-US" dirty="0" smtClean="0"/>
              <a:t>Intro. to Oxy-acetylene</a:t>
            </a:r>
          </a:p>
          <a:p>
            <a:r>
              <a:rPr lang="en-US" dirty="0" smtClean="0"/>
              <a:t>Intro. To Arc Welding</a:t>
            </a:r>
          </a:p>
          <a:p>
            <a:r>
              <a:rPr lang="en-US" dirty="0" smtClean="0"/>
              <a:t>Intro. to small engines</a:t>
            </a:r>
          </a:p>
          <a:p>
            <a:r>
              <a:rPr lang="en-US" dirty="0" smtClean="0"/>
              <a:t>Essentials of Mechanics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19600" y="1295400"/>
            <a:ext cx="3810000" cy="350520"/>
          </a:xfrm>
        </p:spPr>
        <p:txBody>
          <a:bodyPr/>
          <a:lstStyle/>
          <a:p>
            <a:pPr algn="ctr"/>
            <a:r>
              <a:rPr lang="en-US" dirty="0" smtClean="0"/>
              <a:t>Community College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Tech Prep Courses Cont.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WHS CTE Course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Early Childhood I	</a:t>
            </a:r>
          </a:p>
          <a:p>
            <a:r>
              <a:rPr lang="en-US" dirty="0"/>
              <a:t>Early Childhood I	</a:t>
            </a:r>
          </a:p>
          <a:p>
            <a:r>
              <a:rPr lang="en-US" dirty="0"/>
              <a:t>Early Childhood </a:t>
            </a:r>
            <a:r>
              <a:rPr lang="en-US" dirty="0" smtClean="0"/>
              <a:t>I</a:t>
            </a:r>
          </a:p>
          <a:p>
            <a:r>
              <a:rPr lang="en-US" dirty="0" smtClean="0"/>
              <a:t>CAD	</a:t>
            </a:r>
          </a:p>
          <a:p>
            <a:r>
              <a:rPr lang="en-US" dirty="0"/>
              <a:t>CAD	</a:t>
            </a:r>
          </a:p>
          <a:p>
            <a:r>
              <a:rPr lang="en-US" dirty="0"/>
              <a:t>CAD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7200" y="1295400"/>
            <a:ext cx="3962400" cy="304800"/>
          </a:xfrm>
        </p:spPr>
        <p:txBody>
          <a:bodyPr>
            <a:normAutofit/>
          </a:bodyPr>
          <a:lstStyle/>
          <a:p>
            <a:r>
              <a:rPr lang="en-US" dirty="0" smtClean="0"/>
              <a:t>Community College  Course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 to Early Childhood</a:t>
            </a:r>
          </a:p>
          <a:p>
            <a:r>
              <a:rPr lang="en-US" dirty="0" smtClean="0"/>
              <a:t>Child Development</a:t>
            </a:r>
          </a:p>
          <a:p>
            <a:r>
              <a:rPr lang="en-US" dirty="0" smtClean="0"/>
              <a:t>Practicum I</a:t>
            </a:r>
          </a:p>
          <a:p>
            <a:r>
              <a:rPr lang="en-US" dirty="0" smtClean="0"/>
              <a:t>Technical Drawing</a:t>
            </a:r>
          </a:p>
          <a:p>
            <a:r>
              <a:rPr lang="en-US" dirty="0"/>
              <a:t>Introduction to </a:t>
            </a:r>
            <a:r>
              <a:rPr lang="en-US" dirty="0" smtClean="0"/>
              <a:t>Drafting </a:t>
            </a:r>
          </a:p>
          <a:p>
            <a:r>
              <a:rPr lang="en-US" dirty="0"/>
              <a:t>Drafting</a:t>
            </a:r>
          </a:p>
        </p:txBody>
      </p:sp>
    </p:spTree>
    <p:extLst>
      <p:ext uri="{BB962C8B-B14F-4D97-AF65-F5344CB8AC3E}">
        <p14:creationId xmlns:p14="http://schemas.microsoft.com/office/powerpoint/2010/main" val="42439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Industry Certifications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Office Specialist (MOS)</a:t>
            </a:r>
          </a:p>
          <a:p>
            <a:r>
              <a:rPr lang="en-US" dirty="0" smtClean="0"/>
              <a:t>Bronze Certified Technician (STIHL)</a:t>
            </a:r>
          </a:p>
          <a:p>
            <a:r>
              <a:rPr lang="en-US" dirty="0" smtClean="0"/>
              <a:t>Food Handler’s Card</a:t>
            </a:r>
          </a:p>
          <a:p>
            <a:r>
              <a:rPr lang="en-US" dirty="0" smtClean="0"/>
              <a:t>CPR</a:t>
            </a:r>
          </a:p>
          <a:p>
            <a:r>
              <a:rPr lang="en-US" dirty="0" smtClean="0"/>
              <a:t>First Aid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1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Cross-Credited Courses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WHS CCTE Class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WHS Publications</a:t>
            </a:r>
          </a:p>
          <a:p>
            <a:r>
              <a:rPr lang="en-US" dirty="0" smtClean="0"/>
              <a:t>Web Design II</a:t>
            </a:r>
          </a:p>
          <a:p>
            <a:r>
              <a:rPr lang="en-US" dirty="0" smtClean="0"/>
              <a:t>Early Childhood 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Cross-Credited Class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Art</a:t>
            </a:r>
          </a:p>
          <a:p>
            <a:r>
              <a:rPr lang="en-US" dirty="0" smtClean="0"/>
              <a:t>Art</a:t>
            </a:r>
          </a:p>
          <a:p>
            <a:r>
              <a:rPr lang="en-US" dirty="0" smtClean="0"/>
              <a:t>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for Next Year</a:t>
            </a:r>
            <a:br>
              <a:rPr lang="en-US" dirty="0" smtClean="0"/>
            </a:br>
            <a:r>
              <a:rPr lang="en-US" dirty="0" smtClean="0"/>
              <a:t>Health Sciences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Placement Biology</a:t>
            </a:r>
          </a:p>
          <a:p>
            <a:r>
              <a:rPr lang="en-US" dirty="0" smtClean="0"/>
              <a:t>Anatomy and Physiology</a:t>
            </a:r>
          </a:p>
          <a:p>
            <a:r>
              <a:rPr lang="en-US" dirty="0" smtClean="0"/>
              <a:t>Health Occupation Students of America (HOSA)- CTSO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62200"/>
            <a:ext cx="3114512" cy="2335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544" y="2030517"/>
            <a:ext cx="3287044" cy="24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Additions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Lego Robotics</a:t>
            </a:r>
          </a:p>
          <a:p>
            <a:r>
              <a:rPr lang="en-US" dirty="0" smtClean="0"/>
              <a:t>First Tech Challenge</a:t>
            </a:r>
          </a:p>
          <a:p>
            <a:r>
              <a:rPr lang="en-US" dirty="0" smtClean="0"/>
              <a:t>Technology Students of America (TSA) – CTSO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362200"/>
            <a:ext cx="4038599" cy="2633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626083"/>
            <a:ext cx="2590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61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Audio and Video Technology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WMS Publications</a:t>
            </a:r>
          </a:p>
          <a:p>
            <a:r>
              <a:rPr lang="en-US" dirty="0" smtClean="0"/>
              <a:t>WHS Photography</a:t>
            </a:r>
          </a:p>
          <a:p>
            <a:r>
              <a:rPr lang="en-US" dirty="0" smtClean="0"/>
              <a:t>FBLA or TSA - CTSOs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14400"/>
            <a:ext cx="2286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0574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CCTE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secondary course which has approved educational frameworks meeting content standards as well as leadership and employability standards</a:t>
            </a:r>
          </a:p>
          <a:p>
            <a:r>
              <a:rPr lang="en-US" dirty="0" smtClean="0"/>
              <a:t>A course taught by a certified CCTE instructor</a:t>
            </a:r>
          </a:p>
          <a:p>
            <a:r>
              <a:rPr lang="en-US" dirty="0" smtClean="0"/>
              <a:t>A course affiliated with a Career and Technical Student Organization (CTSO)</a:t>
            </a:r>
          </a:p>
          <a:p>
            <a:r>
              <a:rPr lang="en-US" dirty="0" smtClean="0"/>
              <a:t>Identified Program of Work for students outside the academic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North County Applied 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Funded by the Skills Center – Joint CTE and Math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91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CCTE classes does Woodland traditionally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Agricultural Pathway</a:t>
            </a:r>
          </a:p>
          <a:p>
            <a:r>
              <a:rPr lang="en-US" dirty="0" smtClean="0"/>
              <a:t>Business and Marketing</a:t>
            </a:r>
          </a:p>
          <a:p>
            <a:r>
              <a:rPr lang="en-US" dirty="0" smtClean="0"/>
              <a:t>STEM </a:t>
            </a:r>
            <a:r>
              <a:rPr lang="en-US" sz="2800" dirty="0" smtClean="0"/>
              <a:t>(Science, Technology, Engineering, Math)</a:t>
            </a:r>
          </a:p>
          <a:p>
            <a:r>
              <a:rPr lang="en-US" sz="2800" dirty="0" smtClean="0"/>
              <a:t>Family and Consumer Science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Pathway Offerings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Animal Science</a:t>
            </a:r>
          </a:p>
          <a:p>
            <a:r>
              <a:rPr lang="en-US" dirty="0" smtClean="0"/>
              <a:t>Agricultural mechanics – beginning and advanced</a:t>
            </a:r>
          </a:p>
          <a:p>
            <a:r>
              <a:rPr lang="en-US" dirty="0" smtClean="0"/>
              <a:t>Beginning and advanced Metallurgy</a:t>
            </a:r>
          </a:p>
          <a:p>
            <a:r>
              <a:rPr lang="en-US" dirty="0" smtClean="0"/>
              <a:t>Natural Resources</a:t>
            </a:r>
          </a:p>
          <a:p>
            <a:r>
              <a:rPr lang="en-US" dirty="0" smtClean="0"/>
              <a:t>Middle School Future Trades</a:t>
            </a:r>
          </a:p>
          <a:p>
            <a:r>
              <a:rPr lang="en-US" dirty="0" smtClean="0"/>
              <a:t>Middle School Mechanics</a:t>
            </a:r>
          </a:p>
          <a:p>
            <a:r>
              <a:rPr lang="en-US" dirty="0" smtClean="0"/>
              <a:t>Middle School Floriculture/Horticulture</a:t>
            </a:r>
          </a:p>
          <a:p>
            <a:r>
              <a:rPr lang="en-US" dirty="0" smtClean="0"/>
              <a:t>Floral Design and Flower Shop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7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Business and Marketing Pathway Offerings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Design I &amp; II</a:t>
            </a:r>
          </a:p>
          <a:p>
            <a:r>
              <a:rPr lang="en-US" dirty="0" smtClean="0"/>
              <a:t>Office Communications</a:t>
            </a:r>
          </a:p>
          <a:p>
            <a:r>
              <a:rPr lang="en-US" dirty="0" smtClean="0"/>
              <a:t>Publishing</a:t>
            </a:r>
          </a:p>
          <a:p>
            <a:r>
              <a:rPr lang="en-US" dirty="0" smtClean="0"/>
              <a:t>Entrepreneurship</a:t>
            </a:r>
          </a:p>
          <a:p>
            <a:r>
              <a:rPr lang="en-US" dirty="0" smtClean="0"/>
              <a:t>Computer Applications</a:t>
            </a:r>
          </a:p>
          <a:p>
            <a:r>
              <a:rPr lang="en-US" dirty="0" smtClean="0"/>
              <a:t>Personal Finance</a:t>
            </a:r>
          </a:p>
          <a:p>
            <a:r>
              <a:rPr lang="en-US" dirty="0" smtClean="0"/>
              <a:t>Marketing I &amp; II</a:t>
            </a:r>
          </a:p>
          <a:p>
            <a:r>
              <a:rPr lang="en-US" dirty="0" smtClean="0"/>
              <a:t>Retail Operations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Woodworking I &amp; II</a:t>
            </a:r>
          </a:p>
          <a:p>
            <a:r>
              <a:rPr lang="en-US" dirty="0" smtClean="0"/>
              <a:t>Computer Aided Design (CAD)</a:t>
            </a:r>
          </a:p>
          <a:p>
            <a:r>
              <a:rPr lang="en-US" dirty="0" smtClean="0"/>
              <a:t>Introduction to Woodworking – Middle School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1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FASCE 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 Skills</a:t>
            </a:r>
          </a:p>
          <a:p>
            <a:r>
              <a:rPr lang="en-US" dirty="0" smtClean="0"/>
              <a:t>Creative Chef I</a:t>
            </a:r>
          </a:p>
          <a:p>
            <a:r>
              <a:rPr lang="en-US" dirty="0" smtClean="0"/>
              <a:t>Creative Chef II</a:t>
            </a:r>
          </a:p>
          <a:p>
            <a:r>
              <a:rPr lang="en-US" dirty="0" smtClean="0"/>
              <a:t>Early Childhood I</a:t>
            </a:r>
          </a:p>
          <a:p>
            <a:r>
              <a:rPr lang="en-US" dirty="0" smtClean="0"/>
              <a:t>Early Childhood II</a:t>
            </a:r>
          </a:p>
          <a:p>
            <a:r>
              <a:rPr lang="en-US" dirty="0" smtClean="0"/>
              <a:t>Careers in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3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these kids do?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3505200" cy="4562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4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0"/>
            <a:ext cx="2887363" cy="21655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09519"/>
            <a:ext cx="54864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 smtClean="0"/>
              <a:t>Future Farmers of America (FFA)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38800"/>
            <a:ext cx="5486400" cy="5334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Agricultural and STEM Pathways CTSO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8" y="2696605"/>
            <a:ext cx="2206128" cy="1657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0"/>
            <a:ext cx="1954428" cy="2605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566" y="3400168"/>
            <a:ext cx="2199503" cy="1649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000"/>
            <a:ext cx="2894227" cy="2170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2200"/>
            <a:ext cx="2195512" cy="1646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85" y="3185517"/>
            <a:ext cx="2177943" cy="163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8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0000"/>
      </a:accent2>
      <a:accent3>
        <a:srgbClr val="00B050"/>
      </a:accent3>
      <a:accent4>
        <a:srgbClr val="00B050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292</TotalTime>
  <Words>422</Words>
  <Application>Microsoft Office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Woodland School District College, Career, and Technical Education</vt:lpstr>
      <vt:lpstr>What is CCTE Course</vt:lpstr>
      <vt:lpstr>What CCTE classes does Woodland traditionally have?</vt:lpstr>
      <vt:lpstr>Agricultural Pathway Offerings</vt:lpstr>
      <vt:lpstr>Business and Marketing Pathway Offerings</vt:lpstr>
      <vt:lpstr>STEM Pathway</vt:lpstr>
      <vt:lpstr>FASCE Pathway</vt:lpstr>
      <vt:lpstr>What do these kids do?</vt:lpstr>
      <vt:lpstr>Future Farmers of America (FFA)</vt:lpstr>
      <vt:lpstr>Early Childhood Education (FASCE Pathway)</vt:lpstr>
      <vt:lpstr>Creative Chef I &amp; II (FASCE Pathway)</vt:lpstr>
      <vt:lpstr>Business and Marketing Pathway</vt:lpstr>
      <vt:lpstr>Current Tech Prep Courses</vt:lpstr>
      <vt:lpstr>Current Tech Prep Courses Cont.</vt:lpstr>
      <vt:lpstr>Current Industry Certifications</vt:lpstr>
      <vt:lpstr>Current Cross-Credited Courses</vt:lpstr>
      <vt:lpstr>New for Next Year Health Sciences</vt:lpstr>
      <vt:lpstr>STEM Additions</vt:lpstr>
      <vt:lpstr>Audio and Video Technology Pathway</vt:lpstr>
      <vt:lpstr>North County Applied Math</vt:lpstr>
    </vt:vector>
  </TitlesOfParts>
  <Company>Woodland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Woodland School District College, Career, and Technical Education</dc:title>
  <dc:creator>thomsonc</dc:creator>
  <cp:lastModifiedBy>thomsonc</cp:lastModifiedBy>
  <cp:revision>24</cp:revision>
  <dcterms:created xsi:type="dcterms:W3CDTF">2012-02-06T20:04:57Z</dcterms:created>
  <dcterms:modified xsi:type="dcterms:W3CDTF">2012-02-13T21:01:48Z</dcterms:modified>
</cp:coreProperties>
</file>